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296" r:id="rId22"/>
    <p:sldId id="297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7A"/>
    <a:srgbClr val="208CAE"/>
    <a:srgbClr val="092A67"/>
    <a:srgbClr val="F5CE31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06"/>
  </p:normalViewPr>
  <p:slideViewPr>
    <p:cSldViewPr snapToGrid="0">
      <p:cViewPr varScale="1">
        <p:scale>
          <a:sx n="112" d="100"/>
          <a:sy n="112" d="100"/>
        </p:scale>
        <p:origin x="4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LÀM VIỆC VỚI CƠ SỞ DỮ LIỆU TRÊN 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FACAB-D866-E24C-854C-23739EF09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885950"/>
            <a:ext cx="734949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pPr lvl="1"/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(</a:t>
            </a:r>
            <a:r>
              <a:rPr lang="en-US" dirty="0" err="1"/>
              <a:t>trừ</a:t>
            </a:r>
            <a:r>
              <a:rPr lang="en-US" dirty="0"/>
              <a:t> *.</a:t>
            </a:r>
            <a:r>
              <a:rPr lang="en-US" dirty="0" err="1"/>
              <a:t>plist</a:t>
            </a:r>
            <a:r>
              <a:rPr lang="en-US" dirty="0"/>
              <a:t>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fmdb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download </a:t>
            </a:r>
            <a:r>
              <a:rPr lang="en-US" dirty="0" err="1"/>
              <a:t>về</a:t>
            </a:r>
            <a:endParaRPr lang="en-US" dirty="0"/>
          </a:p>
          <a:p>
            <a:pPr lvl="1"/>
            <a:r>
              <a:rPr lang="en-US" dirty="0" err="1"/>
              <a:t>Chọn</a:t>
            </a:r>
            <a:r>
              <a:rPr lang="en-US" dirty="0"/>
              <a:t> Add =&gt;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Chọn</a:t>
            </a:r>
            <a:r>
              <a:rPr lang="en-US" dirty="0"/>
              <a:t> Create Bridging Header (*-Bridging-</a:t>
            </a:r>
            <a:r>
              <a:rPr lang="en-US" dirty="0" err="1"/>
              <a:t>Header.h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Trong</a:t>
            </a:r>
            <a:r>
              <a:rPr lang="en-US" dirty="0"/>
              <a:t> file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#import ”</a:t>
            </a:r>
            <a:r>
              <a:rPr lang="en-US" dirty="0" err="1"/>
              <a:t>FMDB.h</a:t>
            </a:r>
            <a:r>
              <a:rPr lang="en-US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F01F-B6AB-354D-9FA6-04E2241B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3183890"/>
            <a:ext cx="6689090" cy="17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5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Database Access Layer (DAL)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group </a:t>
            </a:r>
            <a:r>
              <a:rPr lang="en-US" dirty="0" err="1"/>
              <a:t>mới</a:t>
            </a:r>
            <a:r>
              <a:rPr lang="en-US" dirty="0"/>
              <a:t>: DAL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file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DAO.swift</a:t>
            </a:r>
            <a:endParaRPr lang="en-US" dirty="0"/>
          </a:p>
          <a:p>
            <a:pPr lvl="2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trên</a:t>
            </a:r>
            <a:endParaRPr lang="en-US" dirty="0"/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31BE8-B249-CF4F-B3E9-1C4FF8E6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3669030"/>
            <a:ext cx="6934200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Database Access Layer (DAL)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chính</a:t>
            </a:r>
            <a:endParaRPr lang="en-US" dirty="0"/>
          </a:p>
          <a:p>
            <a:pPr lvl="2"/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1B77D-5371-F449-B73E-322B41DE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2846070"/>
            <a:ext cx="684657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3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Database Access Layer (DAL)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chính</a:t>
            </a:r>
            <a:endParaRPr lang="en-US" dirty="0"/>
          </a:p>
          <a:p>
            <a:pPr lvl="2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D446C-11E8-BB4A-86EB-F3349859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" y="2731770"/>
            <a:ext cx="699516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Database Access Layer (DAL)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chính</a:t>
            </a:r>
            <a:endParaRPr lang="en-US" dirty="0"/>
          </a:p>
          <a:p>
            <a:pPr lvl="2"/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DC3C9-D1F5-A541-8370-F864E95F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2788920"/>
            <a:ext cx="69494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Database Access Layer (DAL)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chính</a:t>
            </a:r>
            <a:endParaRPr lang="en-US" dirty="0"/>
          </a:p>
          <a:p>
            <a:pPr lvl="2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meal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6F575-18E8-6447-88B8-CF7E2FA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2720340"/>
            <a:ext cx="689229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7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D5C0E-4017-C140-8E76-E710D7D0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0"/>
            <a:ext cx="7886700" cy="47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0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8D2B2-2C1D-C545-B49A-CFEB09D4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2"/>
            <a:ext cx="7886700" cy="45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API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: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meal </a:t>
            </a:r>
            <a:r>
              <a:rPr lang="en-US" dirty="0" err="1"/>
              <a:t>từ</a:t>
            </a:r>
            <a:r>
              <a:rPr lang="en-US" dirty="0"/>
              <a:t> CSDL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4D9DC-E48D-7549-8B96-33FC5165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5950"/>
            <a:ext cx="788670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7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Data model</a:t>
            </a:r>
          </a:p>
          <a:p>
            <a:pPr lvl="1"/>
            <a:r>
              <a:rPr lang="en-US" dirty="0"/>
              <a:t>File =&gt; New File =&gt; IOS =&gt; Swift file</a:t>
            </a:r>
          </a:p>
          <a:p>
            <a:pPr lvl="1"/>
            <a:r>
              <a:rPr lang="en-US" dirty="0"/>
              <a:t>File name: Meal</a:t>
            </a:r>
          </a:p>
          <a:p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UIKit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Foundation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EFA0-D182-7349-85A3-A24B8D0E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3348990"/>
            <a:ext cx="740664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0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CSDL (DAO)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0D1DA-4F89-0C4B-B811-BCFE3C76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885950"/>
            <a:ext cx="742950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92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Data model (Unit Test)</a:t>
            </a:r>
          </a:p>
          <a:p>
            <a:pPr lvl="1"/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/>
              <a:t>FoodManagementTest.swift</a:t>
            </a:r>
            <a:endParaRPr lang="en-US" dirty="0"/>
          </a:p>
          <a:p>
            <a:pPr lvl="2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/>
              <a:t>test case</a:t>
            </a:r>
            <a:r>
              <a:rPr lang="en-US" dirty="0"/>
              <a:t>: </a:t>
            </a:r>
          </a:p>
          <a:p>
            <a:pPr lvl="3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b="1" dirty="0"/>
              <a:t>test…</a:t>
            </a:r>
          </a:p>
          <a:p>
            <a:pPr lvl="2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test case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3"/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testMealInitializationSucceed</a:t>
            </a:r>
            <a:r>
              <a:rPr lang="en-US" dirty="0"/>
              <a:t>()</a:t>
            </a:r>
          </a:p>
          <a:p>
            <a:pPr lvl="4"/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pPr lvl="5"/>
            <a:r>
              <a:rPr lang="en-US" dirty="0"/>
              <a:t>Rating = 0, Rating = 5</a:t>
            </a:r>
          </a:p>
          <a:p>
            <a:pPr lvl="3"/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testMealInitializationFail</a:t>
            </a:r>
            <a:r>
              <a:rPr lang="en-US" dirty="0"/>
              <a:t>()</a:t>
            </a:r>
          </a:p>
          <a:p>
            <a:pPr lvl="4"/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endParaRPr lang="en-US" dirty="0"/>
          </a:p>
          <a:p>
            <a:pPr lvl="5"/>
            <a:r>
              <a:rPr lang="en-US" dirty="0"/>
              <a:t> Rating &lt; 0, Rating &gt; 5 </a:t>
            </a:r>
            <a:r>
              <a:rPr lang="en-US" dirty="0" err="1"/>
              <a:t>và</a:t>
            </a:r>
            <a:r>
              <a:rPr lang="en-US" dirty="0"/>
              <a:t> Name = “”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9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Data model (Unit Test)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4CF01-729A-7C46-B3D1-1AEF322D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1885950"/>
            <a:ext cx="747522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Data model (Unit Test)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C2238-18CF-8F4E-857B-2C0F58D1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2377440"/>
            <a:ext cx="7155180" cy="36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4112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load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 lvl="1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</a:t>
            </a:r>
          </a:p>
          <a:p>
            <a:pPr lvl="1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=&gt;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r>
              <a:rPr lang="en-US" dirty="0"/>
              <a:t>IOS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local</a:t>
            </a:r>
          </a:p>
          <a:p>
            <a:pPr lvl="3"/>
            <a:r>
              <a:rPr lang="en-US" dirty="0"/>
              <a:t>SQLite: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SQL</a:t>
            </a:r>
          </a:p>
          <a:p>
            <a:pPr lvl="3"/>
            <a:r>
              <a:rPr lang="en-US" dirty="0"/>
              <a:t>Core Data: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(Not Database)</a:t>
            </a:r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Webservices (JSON)</a:t>
            </a:r>
          </a:p>
        </p:txBody>
      </p:sp>
    </p:spTree>
    <p:extLst>
      <p:ext uri="{BB962C8B-B14F-4D97-AF65-F5344CB8AC3E}">
        <p14:creationId xmlns:p14="http://schemas.microsoft.com/office/powerpoint/2010/main" val="242532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FrameWork</a:t>
            </a:r>
            <a:r>
              <a:rPr lang="en-US" dirty="0"/>
              <a:t> FMDB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Flying Meat Database</a:t>
            </a:r>
          </a:p>
          <a:p>
            <a:pPr lvl="1"/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Objective-C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Swift</a:t>
            </a:r>
          </a:p>
          <a:p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pPr lvl="1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SQLite dynamic library </a:t>
            </a:r>
            <a:r>
              <a:rPr lang="en-US" dirty="0" err="1"/>
              <a:t>vào</a:t>
            </a:r>
            <a:r>
              <a:rPr lang="en-US" dirty="0"/>
              <a:t> Project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project </a:t>
            </a:r>
            <a:r>
              <a:rPr lang="en-US" dirty="0" err="1"/>
              <a:t>trên</a:t>
            </a:r>
            <a:r>
              <a:rPr lang="en-US" dirty="0"/>
              <a:t> Project Navigator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Build Phases</a:t>
            </a:r>
            <a:r>
              <a:rPr lang="en-US" dirty="0"/>
              <a:t> =&gt; (+)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b="1" dirty="0"/>
              <a:t>Link Binary With Libraries</a:t>
            </a:r>
          </a:p>
          <a:p>
            <a:pPr lvl="2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Add libsqlite3.0.tbd</a:t>
            </a:r>
          </a:p>
          <a:p>
            <a:pPr lvl="1"/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FMDB source code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Project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3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pPr lvl="1"/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FMDB source code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Project</a:t>
            </a:r>
          </a:p>
          <a:p>
            <a:pPr lvl="2"/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mới</a:t>
            </a:r>
            <a:r>
              <a:rPr lang="en-US" dirty="0"/>
              <a:t> (</a:t>
            </a:r>
            <a:r>
              <a:rPr lang="en-US" dirty="0" err="1"/>
              <a:t>Để</a:t>
            </a:r>
            <a:r>
              <a:rPr lang="en-US" dirty="0"/>
              <a:t> download FMDB)</a:t>
            </a:r>
          </a:p>
          <a:p>
            <a:pPr lvl="2"/>
            <a:r>
              <a:rPr lang="en-US" dirty="0"/>
              <a:t>Source control =&gt; Check out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C90FE-67BF-F642-ACE0-5A7019E2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3086100"/>
            <a:ext cx="557784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CƠ SỞ DỮ LIỆU SQLITE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pPr lvl="1"/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FMDB source code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FA977-071C-5042-A53A-A94396C7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20290"/>
            <a:ext cx="691515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164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69552</TotalTime>
  <Words>708</Words>
  <Application>Microsoft Macintosh PowerPoint</Application>
  <PresentationFormat>On-screen Show (4:3)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Hebrew</vt:lpstr>
      <vt:lpstr>Arial Narrow</vt:lpstr>
      <vt:lpstr>Calibri</vt:lpstr>
      <vt:lpstr>Wingdings</vt:lpstr>
      <vt:lpstr>Cuong 2017</vt:lpstr>
      <vt:lpstr>LÀM VIỆC VỚI CƠ SỞ DỮ LIỆU TRÊN IOS</vt:lpstr>
      <vt:lpstr>THIẾT KẾ DATA MODEL</vt:lpstr>
      <vt:lpstr>THIẾT KẾ DATA MODEL</vt:lpstr>
      <vt:lpstr>THIẾT KẾ DATA MODEL</vt:lpstr>
      <vt:lpstr>THIẾT KẾ DATA MODEL</vt:lpstr>
      <vt:lpstr>THIẾT KẾ CƠ SỞ DỮ LIỆU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THIẾT KẾ CƠ SỞ DỮ LIỆU SQLITE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422</cp:revision>
  <dcterms:created xsi:type="dcterms:W3CDTF">2017-12-28T08:34:58Z</dcterms:created>
  <dcterms:modified xsi:type="dcterms:W3CDTF">2018-09-04T14:19:53Z</dcterms:modified>
</cp:coreProperties>
</file>